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6.png" Type="http://schemas.openxmlformats.org/officeDocument/2006/relationships/image"/><Relationship Id="rId2" Target="../media/image1.png" Type="http://schemas.openxmlformats.org/officeDocument/2006/relationships/image"/><Relationship Id="rId20" Target="../media/image7.sv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23" Target="../media/image12.png" Type="http://schemas.openxmlformats.org/officeDocument/2006/relationships/image"/><Relationship Id="rId24" Target="../media/image13.svg" Type="http://schemas.openxmlformats.org/officeDocument/2006/relationships/image"/><Relationship Id="rId25" Target="../media/image8.png" Type="http://schemas.openxmlformats.org/officeDocument/2006/relationships/image"/><Relationship Id="rId26" Target="../media/image9.svg" Type="http://schemas.openxmlformats.org/officeDocument/2006/relationships/image"/><Relationship Id="rId27" Target="../media/image33.png" Type="http://schemas.openxmlformats.org/officeDocument/2006/relationships/image"/><Relationship Id="rId28" Target="../media/image34.sv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03787" y="3896018"/>
            <a:ext cx="13080425" cy="205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5"/>
              </a:lnSpc>
            </a:pPr>
            <a:r>
              <a:rPr lang="en-US" sz="8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 Pipeline for Image Segmentation &amp;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25792" y="6822766"/>
            <a:ext cx="9918323" cy="48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3749" spc="22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Presented by Chandradithya Janaswami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02543">
            <a:off x="-1421274" y="7763732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8" y="0"/>
                </a:lnTo>
                <a:lnTo>
                  <a:pt x="4899948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8844" y="7816793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13119" y="6811335"/>
            <a:ext cx="9261763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https://wassertoff.streamlit.app/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4934" y="2100493"/>
            <a:ext cx="6264366" cy="6104909"/>
          </a:xfrm>
          <a:custGeom>
            <a:avLst/>
            <a:gdLst/>
            <a:ahLst/>
            <a:cxnLst/>
            <a:rect r="r" b="b" t="t" l="l"/>
            <a:pathLst>
              <a:path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09"/>
                </a:lnTo>
                <a:lnTo>
                  <a:pt x="0" y="610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355165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 of this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4950" y="5095875"/>
            <a:ext cx="7707571" cy="200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999" spc="1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Develop a pipeline to segment, identify, and analyze objects in an image, with a summary table of mapped data.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49039" y="8722557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03948" y="-1881153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282649">
            <a:off x="16004285" y="274822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7775" y="2993762"/>
            <a:ext cx="7418208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Components of this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39616" y="1028700"/>
            <a:ext cx="6998061" cy="1069309"/>
            <a:chOff x="0" y="0"/>
            <a:chExt cx="2342659" cy="357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55800" y="1277602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3036" y="1313799"/>
            <a:ext cx="413212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Image Segmentation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309726" y="8733862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9739616" y="2440411"/>
            <a:ext cx="6998061" cy="1069309"/>
            <a:chOff x="0" y="0"/>
            <a:chExt cx="2342659" cy="357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55800" y="2689313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83036" y="2725510"/>
            <a:ext cx="413212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Object Extraction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739616" y="3852620"/>
            <a:ext cx="6998061" cy="1069309"/>
            <a:chOff x="0" y="0"/>
            <a:chExt cx="2342659" cy="3579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55800" y="4101522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83036" y="4137719"/>
            <a:ext cx="413212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Object Identitfication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39616" y="5264828"/>
            <a:ext cx="6998061" cy="1069309"/>
            <a:chOff x="0" y="0"/>
            <a:chExt cx="2342659" cy="3579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55800" y="5513731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83036" y="5311802"/>
            <a:ext cx="4132127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Text Identification and extraction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739616" y="6677037"/>
            <a:ext cx="6998061" cy="1069309"/>
            <a:chOff x="0" y="0"/>
            <a:chExt cx="2342659" cy="3579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55800" y="6925939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83036" y="6962136"/>
            <a:ext cx="413212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Summarization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739616" y="7987752"/>
            <a:ext cx="6998061" cy="1069309"/>
            <a:chOff x="0" y="0"/>
            <a:chExt cx="2342659" cy="3579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42659" cy="357960"/>
            </a:xfrm>
            <a:custGeom>
              <a:avLst/>
              <a:gdLst/>
              <a:ahLst/>
              <a:cxnLst/>
              <a:rect r="r" b="b" t="t" l="l"/>
              <a:pathLst>
                <a:path h="357960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341365"/>
                  </a:lnTo>
                  <a:cubicBezTo>
                    <a:pt x="2342659" y="350530"/>
                    <a:pt x="2335229" y="357960"/>
                    <a:pt x="2326064" y="357960"/>
                  </a:cubicBezTo>
                  <a:lnTo>
                    <a:pt x="16594" y="357960"/>
                  </a:lnTo>
                  <a:cubicBezTo>
                    <a:pt x="7430" y="357960"/>
                    <a:pt x="0" y="350530"/>
                    <a:pt x="0" y="341365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85725"/>
              <a:ext cx="2342659" cy="27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55800" y="8236654"/>
            <a:ext cx="1064183" cy="695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6"/>
              </a:lnSpc>
            </a:pPr>
            <a:r>
              <a:rPr lang="en-US" sz="5392" spc="-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06.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83036" y="8272851"/>
            <a:ext cx="4132127" cy="46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Mapping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82649">
            <a:off x="753178" y="3852356"/>
            <a:ext cx="7567145" cy="2582288"/>
          </a:xfrm>
          <a:custGeom>
            <a:avLst/>
            <a:gdLst/>
            <a:ahLst/>
            <a:cxnLst/>
            <a:rect r="r" b="b" t="t" l="l"/>
            <a:pathLst>
              <a:path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80231" y="2037564"/>
            <a:ext cx="5513037" cy="6211873"/>
          </a:xfrm>
          <a:custGeom>
            <a:avLst/>
            <a:gdLst/>
            <a:ahLst/>
            <a:cxnLst/>
            <a:rect r="r" b="b" t="t" l="l"/>
            <a:pathLst>
              <a:path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17492" y="272221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Approach 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17492" y="2525836"/>
            <a:ext cx="9503186" cy="765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AI pipeline developed for image segmentation and object analysis is designed to process input images through a series of modular steps, ensuring a comprehensive analysis of each object within the image.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AutoNum type="arabicPeriod" startAt="1"/>
            </a:pPr>
            <a:r>
              <a:rPr lang="en-US" sz="1999" spc="11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Image Segmentation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Utilizing the YOLOv8 segmentation model, objects within the image are segmented and saved as individual images with unique IDs, ensuring each object can be tracked and analyzed separately.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AutoNum type="arabicPeriod" startAt="1"/>
            </a:pPr>
            <a:r>
              <a:rPr lang="en-US" sz="1999" spc="11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 Detection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The segmented objects are further analyzed using YOLOv8's object detection capabilities, identifying and classifying each object with confidence scores.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AutoNum type="arabicPeriod" startAt="1"/>
            </a:pPr>
            <a:r>
              <a:rPr lang="en-US" sz="1999" spc="11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Text Extraction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EasyOCR is employed to extract any text present within the segmented objects, enabling the identification of textual data for further analysis.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AutoNum type="arabicPeriod" startAt="1"/>
            </a:pPr>
            <a:r>
              <a:rPr lang="en-US" sz="1999" spc="11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Summarization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A summarization module compiles the detected objects' attributes, including descriptions and text, into concise summaries for each object.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Each step of the pipeline is modular, allowing for easy integration, testing, and adaptation to different use cases. The final output includes a visual representation of the segmented objects and a detailed summary table mapping all relevant data.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930165" y="482391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27066" y="482391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53627" y="482391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96139" y="4823914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048790" y="1352095"/>
            <a:ext cx="8822997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Development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7066" y="5616041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DAY </a:t>
            </a: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48468" y="5616041"/>
            <a:ext cx="251182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DAY </a:t>
            </a: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27066" y="6447891"/>
            <a:ext cx="2646492" cy="264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carefully researched and selected the models best suited for the project, including advanced pre-trained models like YOLO for object detection and Transformers for image analysis.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48468" y="6447891"/>
            <a:ext cx="2732862" cy="264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began by developing the individual models required for the project, leveraging pre-trained models such as YOLO and Transformers to accelerate implementation and improve accuracy.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71930" y="5616041"/>
            <a:ext cx="2621894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DAY </a:t>
            </a: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71930" y="6447891"/>
            <a:ext cx="2747991" cy="264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After coding the individual components, I focused on integrating these models into a cohesive pipeline, ensuring seamless interaction and functionality across the project.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14442" y="5616041"/>
            <a:ext cx="264649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DAY </a:t>
            </a:r>
            <a:r>
              <a:rPr lang="en-US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14442" y="6447891"/>
            <a:ext cx="2646492" cy="29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1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 conducted thorough final code corrections and rigorous testing to validate the pipeline’s performance, ensuring that all components functioned correctly and met the project requirements.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3191718" y="-2475081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8611146" y="9258300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8075" y="1267971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1936872"/>
            <a:ext cx="887833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Streamlit UI 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4807557"/>
            <a:ext cx="7707571" cy="273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Fil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Upload: Users can upload input images.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Segmentation Display: Shows segmented objects on the original image.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Object Details: Displays object images with IDs, descriptions, extracted text/data, and summaries.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 Output: Shows annotated final image and summary table.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7113" y="848326"/>
            <a:ext cx="15073774" cy="8309418"/>
          </a:xfrm>
          <a:custGeom>
            <a:avLst/>
            <a:gdLst/>
            <a:ahLst/>
            <a:cxnLst/>
            <a:rect r="r" b="b" t="t" l="l"/>
            <a:pathLst>
              <a:path h="8309418" w="15073774">
                <a:moveTo>
                  <a:pt x="0" y="0"/>
                </a:moveTo>
                <a:lnTo>
                  <a:pt x="15073774" y="0"/>
                </a:lnTo>
                <a:lnTo>
                  <a:pt x="15073774" y="8309418"/>
                </a:lnTo>
                <a:lnTo>
                  <a:pt x="0" y="83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864059" y="6260206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Success cases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7357" y="3572932"/>
            <a:ext cx="9008305" cy="253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1953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34 / 40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61827"/>
            <a:ext cx="5038071" cy="3559266"/>
            <a:chOff x="0" y="0"/>
            <a:chExt cx="1048738" cy="740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370657"/>
            <a:ext cx="5038071" cy="3559266"/>
            <a:chOff x="0" y="0"/>
            <a:chExt cx="1048738" cy="740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92531" y="1261827"/>
            <a:ext cx="5038071" cy="3559266"/>
            <a:chOff x="0" y="0"/>
            <a:chExt cx="1048738" cy="7409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92531" y="5370657"/>
            <a:ext cx="5038071" cy="3559266"/>
            <a:chOff x="0" y="0"/>
            <a:chExt cx="1048738" cy="7409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1261827"/>
            <a:ext cx="5038071" cy="668736"/>
            <a:chOff x="0" y="0"/>
            <a:chExt cx="1048738" cy="139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5370657"/>
            <a:ext cx="5038071" cy="668736"/>
            <a:chOff x="0" y="0"/>
            <a:chExt cx="1048738" cy="139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92531" y="1261827"/>
            <a:ext cx="5038071" cy="668736"/>
            <a:chOff x="0" y="0"/>
            <a:chExt cx="1048738" cy="1392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92531" y="5370657"/>
            <a:ext cx="5038071" cy="668736"/>
            <a:chOff x="0" y="0"/>
            <a:chExt cx="1048738" cy="1392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311752" y="1820230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45712" y="1452532"/>
            <a:ext cx="3739422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Weaknesses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62826" y="1452532"/>
            <a:ext cx="3739422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Threats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5712" y="5554049"/>
            <a:ext cx="4137951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Strengths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62826" y="5554049"/>
            <a:ext cx="3558025" cy="3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1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Opportunities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5712" y="2034578"/>
            <a:ext cx="4137951" cy="266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</a:t>
            </a: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omplete Test Coverage: 6 test cases failed, indicating potential issues or gaps in the pipeline that need addressing.</a:t>
            </a: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Integration Complexity: Complex integration of multiple models and components may lead to challenges in maintaining and debugging.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062826" y="2130588"/>
            <a:ext cx="4137951" cy="213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odel Limitations: Pre-trained models may have inherent limitations or biases that could affect performance.</a:t>
            </a: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Scalability Issues: As the pipeline scales to handle larger datasets or more complex tasks, performance or integration issues may arise.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62826" y="6239418"/>
            <a:ext cx="4137951" cy="266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odel Improvement: Opportunity to fine-tune models and improve accuracy, especially in areas where test cases failed.</a:t>
            </a: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Enhanced Features: Potential to add new features or improve existing ones, such as better data visualization or additional object analysis capabilities.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45712" y="6239418"/>
            <a:ext cx="4137951" cy="29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Advanc</a:t>
            </a: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 Models: Utilized state-of-the-art pre-trained models like YOLO and Transformers for accurate image segmentation and object identification.</a:t>
            </a:r>
          </a:p>
          <a:p>
            <a:pPr algn="l" marL="345441" indent="-172721" lvl="1">
              <a:lnSpc>
                <a:spcPts val="216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spc="96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Modular Design: Developed a well-structured pipeline with modular components, ensuring flexibility and ease of integration.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DAGOpyRR5s0</dc:identifier>
  <dcterms:modified xsi:type="dcterms:W3CDTF">2011-08-01T06:04:30Z</dcterms:modified>
  <cp:revision>1</cp:revision>
  <dc:title>AI</dc:title>
</cp:coreProperties>
</file>